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2" autoAdjust="0"/>
    <p:restoredTop sz="94560" autoAdjust="0"/>
  </p:normalViewPr>
  <p:slideViewPr>
    <p:cSldViewPr snapToGrid="0">
      <p:cViewPr varScale="1">
        <p:scale>
          <a:sx n="156" d="100"/>
          <a:sy n="156" d="100"/>
        </p:scale>
        <p:origin x="114"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10:56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10:56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Javier Menendez Pallo</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AI MVP | Disruptive </a:t>
            </a:r>
            <a:r>
              <a:rPr lang="es-ES" dirty="0" err="1"/>
              <a:t>Solutions</a:t>
            </a:r>
            <a:r>
              <a:rPr lang="es-ES" dirty="0"/>
              <a:t> Manager @ </a:t>
            </a:r>
            <a:r>
              <a:rPr lang="es-ES" dirty="0" err="1"/>
              <a:t>Insight</a:t>
            </a:r>
            <a:endParaRPr lang="es-ES" dirty="0"/>
          </a:p>
        </p:txBody>
      </p:sp>
      <p:pic>
        <p:nvPicPr>
          <p:cNvPr id="9" name="Imagen 8">
            <a:extLst>
              <a:ext uri="{FF2B5EF4-FFF2-40B4-BE49-F238E27FC236}">
                <a16:creationId xmlns:a16="http://schemas.microsoft.com/office/drawing/2014/main" id="{33DB003D-8C2B-4421-B888-30EBD3ACE030}"/>
              </a:ext>
            </a:extLst>
          </p:cNvPr>
          <p:cNvPicPr>
            <a:picLocks noChangeAspect="1"/>
          </p:cNvPicPr>
          <p:nvPr/>
        </p:nvPicPr>
        <p:blipFill>
          <a:blip r:embed="rId2"/>
          <a:srcRect/>
          <a:stretch/>
        </p:blipFill>
        <p:spPr>
          <a:xfrm>
            <a:off x="690520" y="297453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¿Voy a ser sustituido por la Inteligencia Artificial?</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Javier Menendez Pallo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AI MVP | Disruptive </a:t>
            </a:r>
            <a:r>
              <a:rPr lang="es-ES" dirty="0" err="1"/>
              <a:t>Solutions</a:t>
            </a:r>
            <a:r>
              <a:rPr lang="es-ES" dirty="0"/>
              <a:t> Manager @ </a:t>
            </a:r>
            <a:r>
              <a:rPr lang="es-ES" dirty="0" err="1"/>
              <a:t>Insight</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62</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Arial</vt:lpstr>
      <vt:lpstr>Myriad Pro</vt:lpstr>
      <vt:lpstr>Quicksand</vt:lpstr>
      <vt:lpstr>Consolas</vt:lpstr>
      <vt:lpstr>Segoe UI</vt:lpstr>
      <vt:lpstr>White Template</vt:lpstr>
      <vt:lpstr>CorelDRAW</vt:lpstr>
      <vt:lpstr>Presentación de PowerPoint</vt:lpstr>
      <vt:lpstr>¿Voy a ser sustituido por la Inteligencia Artificial?</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2022-03-14T21:57:35Z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